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dyn Paul Lewis" initials="JPL" lastIdx="6" clrIdx="0">
    <p:extLst>
      <p:ext uri="{19B8F6BF-5375-455C-9EA6-DF929625EA0E}">
        <p15:presenceInfo xmlns:p15="http://schemas.microsoft.com/office/powerpoint/2012/main" userId="S::lewisjp1@s.dcsdk12.org::2b647828-089e-440f-9a2d-c697ef3de5db" providerId="AD"/>
      </p:ext>
    </p:extLst>
  </p:cmAuthor>
  <p:cmAuthor id="2" name="Amber M Roth" initials="AMR" lastIdx="12" clrIdx="1">
    <p:extLst>
      <p:ext uri="{19B8F6BF-5375-455C-9EA6-DF929625EA0E}">
        <p15:presenceInfo xmlns:p15="http://schemas.microsoft.com/office/powerpoint/2012/main" userId="Amber M Roth" providerId="None"/>
      </p:ext>
    </p:extLst>
  </p:cmAuthor>
  <p:cmAuthor id="3" name="Erik" initials="E" lastIdx="5" clrIdx="2">
    <p:extLst>
      <p:ext uri="{19B8F6BF-5375-455C-9EA6-DF929625EA0E}">
        <p15:presenceInfo xmlns:p15="http://schemas.microsoft.com/office/powerpoint/2012/main" userId="68ba8fcec572d0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5371D4-59EF-466A-BBEC-EFF3801A8DCA}" v="5" dt="2023-04-27T18:14:48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9" autoAdjust="0"/>
    <p:restoredTop sz="94660"/>
  </p:normalViewPr>
  <p:slideViewPr>
    <p:cSldViewPr snapToGrid="0">
      <p:cViewPr>
        <p:scale>
          <a:sx n="25" d="100"/>
          <a:sy n="25" d="100"/>
        </p:scale>
        <p:origin x="14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m Berigan" userId="1a8d56fc-de3a-4c9a-bb6e-0d52f35feb29" providerId="ADAL" clId="{E15371D4-59EF-466A-BBEC-EFF3801A8DCA}"/>
    <pc:docChg chg="undo custSel modSld">
      <pc:chgData name="Liam Berigan" userId="1a8d56fc-de3a-4c9a-bb6e-0d52f35feb29" providerId="ADAL" clId="{E15371D4-59EF-466A-BBEC-EFF3801A8DCA}" dt="2023-04-27T18:23:01.320" v="588" actId="1582"/>
      <pc:docMkLst>
        <pc:docMk/>
      </pc:docMkLst>
      <pc:sldChg chg="addSp delSp modSp mod">
        <pc:chgData name="Liam Berigan" userId="1a8d56fc-de3a-4c9a-bb6e-0d52f35feb29" providerId="ADAL" clId="{E15371D4-59EF-466A-BBEC-EFF3801A8DCA}" dt="2023-04-27T18:23:01.320" v="588" actId="1582"/>
        <pc:sldMkLst>
          <pc:docMk/>
          <pc:sldMk cId="656132582" sldId="256"/>
        </pc:sldMkLst>
        <pc:spChg chg="add mod">
          <ac:chgData name="Liam Berigan" userId="1a8d56fc-de3a-4c9a-bb6e-0d52f35feb29" providerId="ADAL" clId="{E15371D4-59EF-466A-BBEC-EFF3801A8DCA}" dt="2023-04-27T18:16:16.943" v="580" actId="1036"/>
          <ac:spMkLst>
            <pc:docMk/>
            <pc:sldMk cId="656132582" sldId="256"/>
            <ac:spMk id="5" creationId="{FF40EE18-9A27-6882-C530-C2D57FCE78E7}"/>
          </ac:spMkLst>
        </pc:spChg>
        <pc:spChg chg="add mod">
          <ac:chgData name="Liam Berigan" userId="1a8d56fc-de3a-4c9a-bb6e-0d52f35feb29" providerId="ADAL" clId="{E15371D4-59EF-466A-BBEC-EFF3801A8DCA}" dt="2023-04-27T18:20:33.500" v="585" actId="1036"/>
          <ac:spMkLst>
            <pc:docMk/>
            <pc:sldMk cId="656132582" sldId="256"/>
            <ac:spMk id="20" creationId="{7277A4CE-62E8-46BC-62A3-2090E1532325}"/>
          </ac:spMkLst>
        </pc:spChg>
        <pc:spChg chg="add mod">
          <ac:chgData name="Liam Berigan" userId="1a8d56fc-de3a-4c9a-bb6e-0d52f35feb29" providerId="ADAL" clId="{E15371D4-59EF-466A-BBEC-EFF3801A8DCA}" dt="2023-04-27T18:16:16.943" v="580" actId="1036"/>
          <ac:spMkLst>
            <pc:docMk/>
            <pc:sldMk cId="656132582" sldId="256"/>
            <ac:spMk id="21" creationId="{B4E7BEFB-0668-5C07-88D2-C1E01E8F8BD1}"/>
          </ac:spMkLst>
        </pc:spChg>
        <pc:spChg chg="add mod">
          <ac:chgData name="Liam Berigan" userId="1a8d56fc-de3a-4c9a-bb6e-0d52f35feb29" providerId="ADAL" clId="{E15371D4-59EF-466A-BBEC-EFF3801A8DCA}" dt="2023-04-27T18:16:23.342" v="583" actId="1036"/>
          <ac:spMkLst>
            <pc:docMk/>
            <pc:sldMk cId="656132582" sldId="256"/>
            <ac:spMk id="22" creationId="{842CA376-1609-88DF-BB7B-74ACF7C77CD1}"/>
          </ac:spMkLst>
        </pc:spChg>
        <pc:spChg chg="mod">
          <ac:chgData name="Liam Berigan" userId="1a8d56fc-de3a-4c9a-bb6e-0d52f35feb29" providerId="ADAL" clId="{E15371D4-59EF-466A-BBEC-EFF3801A8DCA}" dt="2023-04-27T18:08:57.474" v="260" actId="1076"/>
          <ac:spMkLst>
            <pc:docMk/>
            <pc:sldMk cId="656132582" sldId="256"/>
            <ac:spMk id="87" creationId="{4FCF16BE-87E3-48BC-94C7-A1B25775564E}"/>
          </ac:spMkLst>
        </pc:spChg>
        <pc:spChg chg="mod">
          <ac:chgData name="Liam Berigan" userId="1a8d56fc-de3a-4c9a-bb6e-0d52f35feb29" providerId="ADAL" clId="{E15371D4-59EF-466A-BBEC-EFF3801A8DCA}" dt="2023-04-27T18:16:16.943" v="580" actId="1036"/>
          <ac:spMkLst>
            <pc:docMk/>
            <pc:sldMk cId="656132582" sldId="256"/>
            <ac:spMk id="105" creationId="{2D6A5787-A3D6-43C1-8AC4-84440FD52C88}"/>
          </ac:spMkLst>
        </pc:spChg>
        <pc:spChg chg="mod">
          <ac:chgData name="Liam Berigan" userId="1a8d56fc-de3a-4c9a-bb6e-0d52f35feb29" providerId="ADAL" clId="{E15371D4-59EF-466A-BBEC-EFF3801A8DCA}" dt="2023-04-27T18:20:49.414" v="587" actId="1036"/>
          <ac:spMkLst>
            <pc:docMk/>
            <pc:sldMk cId="656132582" sldId="256"/>
            <ac:spMk id="108" creationId="{48B4716E-E853-4680-994F-C23180BC24B7}"/>
          </ac:spMkLst>
        </pc:spChg>
        <pc:picChg chg="add mod ord">
          <ac:chgData name="Liam Berigan" userId="1a8d56fc-de3a-4c9a-bb6e-0d52f35feb29" providerId="ADAL" clId="{E15371D4-59EF-466A-BBEC-EFF3801A8DCA}" dt="2023-04-27T18:08:57.474" v="260" actId="1076"/>
          <ac:picMkLst>
            <pc:docMk/>
            <pc:sldMk cId="656132582" sldId="256"/>
            <ac:picMk id="2" creationId="{681CF2BA-7019-3B79-7972-0C8DBF133535}"/>
          </ac:picMkLst>
        </pc:picChg>
        <pc:picChg chg="add mod">
          <ac:chgData name="Liam Berigan" userId="1a8d56fc-de3a-4c9a-bb6e-0d52f35feb29" providerId="ADAL" clId="{E15371D4-59EF-466A-BBEC-EFF3801A8DCA}" dt="2023-04-27T18:08:57.474" v="260" actId="1076"/>
          <ac:picMkLst>
            <pc:docMk/>
            <pc:sldMk cId="656132582" sldId="256"/>
            <ac:picMk id="4" creationId="{2859B1C8-F9CE-16B5-2026-8CF152D0DF05}"/>
          </ac:picMkLst>
        </pc:picChg>
        <pc:picChg chg="add del mod">
          <ac:chgData name="Liam Berigan" userId="1a8d56fc-de3a-4c9a-bb6e-0d52f35feb29" providerId="ADAL" clId="{E15371D4-59EF-466A-BBEC-EFF3801A8DCA}" dt="2023-04-27T18:01:34.523" v="209" actId="478"/>
          <ac:picMkLst>
            <pc:docMk/>
            <pc:sldMk cId="656132582" sldId="256"/>
            <ac:picMk id="7" creationId="{49DCE835-281A-4826-055D-003C6D0CA3BE}"/>
          </ac:picMkLst>
        </pc:picChg>
        <pc:picChg chg="add mod modCrop">
          <ac:chgData name="Liam Berigan" userId="1a8d56fc-de3a-4c9a-bb6e-0d52f35feb29" providerId="ADAL" clId="{E15371D4-59EF-466A-BBEC-EFF3801A8DCA}" dt="2023-04-27T18:23:01.320" v="588" actId="1582"/>
          <ac:picMkLst>
            <pc:docMk/>
            <pc:sldMk cId="656132582" sldId="256"/>
            <ac:picMk id="9" creationId="{404EC65F-7A2E-7A03-A76A-0C105FCBA139}"/>
          </ac:picMkLst>
        </pc:picChg>
        <pc:picChg chg="add mod modCrop">
          <ac:chgData name="Liam Berigan" userId="1a8d56fc-de3a-4c9a-bb6e-0d52f35feb29" providerId="ADAL" clId="{E15371D4-59EF-466A-BBEC-EFF3801A8DCA}" dt="2023-04-27T18:23:01.320" v="588" actId="1582"/>
          <ac:picMkLst>
            <pc:docMk/>
            <pc:sldMk cId="656132582" sldId="256"/>
            <ac:picMk id="12" creationId="{3AD67603-D5DE-B76B-4E7F-F375DCEF836A}"/>
          </ac:picMkLst>
        </pc:picChg>
        <pc:picChg chg="add mod modCrop">
          <ac:chgData name="Liam Berigan" userId="1a8d56fc-de3a-4c9a-bb6e-0d52f35feb29" providerId="ADAL" clId="{E15371D4-59EF-466A-BBEC-EFF3801A8DCA}" dt="2023-04-27T18:23:01.320" v="588" actId="1582"/>
          <ac:picMkLst>
            <pc:docMk/>
            <pc:sldMk cId="656132582" sldId="256"/>
            <ac:picMk id="14" creationId="{78810A97-3404-7010-A474-36C56A41B4EA}"/>
          </ac:picMkLst>
        </pc:picChg>
        <pc:picChg chg="add mod modCrop">
          <ac:chgData name="Liam Berigan" userId="1a8d56fc-de3a-4c9a-bb6e-0d52f35feb29" providerId="ADAL" clId="{E15371D4-59EF-466A-BBEC-EFF3801A8DCA}" dt="2023-04-27T18:23:01.320" v="588" actId="1582"/>
          <ac:picMkLst>
            <pc:docMk/>
            <pc:sldMk cId="656132582" sldId="256"/>
            <ac:picMk id="16" creationId="{3C34BA2A-1C72-E3B6-0DE1-7B2DAC09D643}"/>
          </ac:picMkLst>
        </pc:picChg>
        <pc:picChg chg="del">
          <ac:chgData name="Liam Berigan" userId="1a8d56fc-de3a-4c9a-bb6e-0d52f35feb29" providerId="ADAL" clId="{E15371D4-59EF-466A-BBEC-EFF3801A8DCA}" dt="2023-04-27T18:08:25.592" v="254" actId="478"/>
          <ac:picMkLst>
            <pc:docMk/>
            <pc:sldMk cId="656132582" sldId="256"/>
            <ac:picMk id="65" creationId="{DA91FB2D-4D0C-B9EE-C2D5-3DFDD006016B}"/>
          </ac:picMkLst>
        </pc:picChg>
        <pc:picChg chg="del">
          <ac:chgData name="Liam Berigan" userId="1a8d56fc-de3a-4c9a-bb6e-0d52f35feb29" providerId="ADAL" clId="{E15371D4-59EF-466A-BBEC-EFF3801A8DCA}" dt="2023-04-27T18:08:28.106" v="255" actId="478"/>
          <ac:picMkLst>
            <pc:docMk/>
            <pc:sldMk cId="656132582" sldId="256"/>
            <ac:picMk id="67" creationId="{683C7307-9590-76F2-4196-1096A38BF4CC}"/>
          </ac:picMkLst>
        </pc:picChg>
        <pc:picChg chg="del">
          <ac:chgData name="Liam Berigan" userId="1a8d56fc-de3a-4c9a-bb6e-0d52f35feb29" providerId="ADAL" clId="{E15371D4-59EF-466A-BBEC-EFF3801A8DCA}" dt="2023-04-27T17:50:47.865" v="88" actId="478"/>
          <ac:picMkLst>
            <pc:docMk/>
            <pc:sldMk cId="656132582" sldId="256"/>
            <ac:picMk id="88" creationId="{8C11B804-8CD7-404D-A134-7027BAA9213A}"/>
          </ac:picMkLst>
        </pc:picChg>
        <pc:cxnChg chg="mod">
          <ac:chgData name="Liam Berigan" userId="1a8d56fc-de3a-4c9a-bb6e-0d52f35feb29" providerId="ADAL" clId="{E15371D4-59EF-466A-BBEC-EFF3801A8DCA}" dt="2023-04-27T18:14:24.193" v="433" actId="1076"/>
          <ac:cxnSpMkLst>
            <pc:docMk/>
            <pc:sldMk cId="656132582" sldId="256"/>
            <ac:cxnSpMk id="10" creationId="{E383704F-1015-55EE-B249-1EDB314058FB}"/>
          </ac:cxnSpMkLst>
        </pc:cxnChg>
        <pc:cxnChg chg="del">
          <ac:chgData name="Liam Berigan" userId="1a8d56fc-de3a-4c9a-bb6e-0d52f35feb29" providerId="ADAL" clId="{E15371D4-59EF-466A-BBEC-EFF3801A8DCA}" dt="2023-04-27T18:08:49.269" v="259" actId="478"/>
          <ac:cxnSpMkLst>
            <pc:docMk/>
            <pc:sldMk cId="656132582" sldId="256"/>
            <ac:cxnSpMk id="92" creationId="{3A8D07A4-E4E3-4926-9680-E5A23D738EA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4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0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1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8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4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0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0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7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1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C20C0-F659-4CAA-9BD9-69350661D4B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3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CF2BA-7019-3B79-7972-0C8DBF13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9" t="10382" r="55806" b="19180"/>
          <a:stretch/>
        </p:blipFill>
        <p:spPr>
          <a:xfrm>
            <a:off x="18566302" y="2704934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2A7FB7-823A-0481-028A-A06D2E951A54}"/>
              </a:ext>
            </a:extLst>
          </p:cNvPr>
          <p:cNvCxnSpPr>
            <a:cxnSpLocks/>
          </p:cNvCxnSpPr>
          <p:nvPr/>
        </p:nvCxnSpPr>
        <p:spPr>
          <a:xfrm>
            <a:off x="3057851" y="1908191"/>
            <a:ext cx="0" cy="18445569"/>
          </a:xfrm>
          <a:prstGeom prst="straightConnector1">
            <a:avLst/>
          </a:prstGeom>
          <a:ln w="1905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02464AB-0012-4682-9AD2-BFE9BAE516D2}"/>
              </a:ext>
            </a:extLst>
          </p:cNvPr>
          <p:cNvSpPr/>
          <p:nvPr/>
        </p:nvSpPr>
        <p:spPr>
          <a:xfrm>
            <a:off x="2648923" y="18266322"/>
            <a:ext cx="817855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3596A4F5-76C6-4498-B0D5-957E541AA6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3" y="17944304"/>
            <a:ext cx="2533893" cy="15203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0C87701-DB39-430C-8527-63005FC22BB2}"/>
              </a:ext>
            </a:extLst>
          </p:cNvPr>
          <p:cNvSpPr/>
          <p:nvPr/>
        </p:nvSpPr>
        <p:spPr>
          <a:xfrm>
            <a:off x="2658773" y="2950122"/>
            <a:ext cx="817855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B76B54-489D-41F9-AECB-9D75F797D103}"/>
              </a:ext>
            </a:extLst>
          </p:cNvPr>
          <p:cNvSpPr/>
          <p:nvPr/>
        </p:nvSpPr>
        <p:spPr>
          <a:xfrm>
            <a:off x="2658773" y="10495149"/>
            <a:ext cx="808005" cy="1064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BD1A81B-434E-4C18-B949-FD496B66FA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2" y="2666204"/>
            <a:ext cx="2533893" cy="1520335"/>
          </a:xfrm>
          <a:prstGeom prst="rect">
            <a:avLst/>
          </a:prstGeom>
        </p:spPr>
      </p:pic>
      <p:pic>
        <p:nvPicPr>
          <p:cNvPr id="34" name="Picture 33" descr="Chart, pie chart&#10;&#10;Description automatically generated">
            <a:extLst>
              <a:ext uri="{FF2B5EF4-FFF2-40B4-BE49-F238E27FC236}">
                <a16:creationId xmlns:a16="http://schemas.microsoft.com/office/drawing/2014/main" id="{12E7C295-02C7-4360-898E-13936D6649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1" y="10216763"/>
            <a:ext cx="2533893" cy="152033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DE8256-D491-4308-B4BB-87FE8B10CD74}"/>
              </a:ext>
            </a:extLst>
          </p:cNvPr>
          <p:cNvSpPr/>
          <p:nvPr/>
        </p:nvSpPr>
        <p:spPr>
          <a:xfrm>
            <a:off x="2658773" y="6757043"/>
            <a:ext cx="808005" cy="967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Chart, pie chart&#10;&#10;Description automatically generated">
            <a:extLst>
              <a:ext uri="{FF2B5EF4-FFF2-40B4-BE49-F238E27FC236}">
                <a16:creationId xmlns:a16="http://schemas.microsoft.com/office/drawing/2014/main" id="{4D1CFD57-9192-47CC-94BE-9C6AD7D8AC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9" y="6432267"/>
            <a:ext cx="2533893" cy="152033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3A7584C-2F4F-434F-A038-5E4201D03062}"/>
              </a:ext>
            </a:extLst>
          </p:cNvPr>
          <p:cNvSpPr/>
          <p:nvPr/>
        </p:nvSpPr>
        <p:spPr>
          <a:xfrm>
            <a:off x="2658773" y="14410845"/>
            <a:ext cx="808005" cy="1198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hart, pie chart&#10;&#10;Description automatically generated">
            <a:extLst>
              <a:ext uri="{FF2B5EF4-FFF2-40B4-BE49-F238E27FC236}">
                <a16:creationId xmlns:a16="http://schemas.microsoft.com/office/drawing/2014/main" id="{1837923A-4435-478B-B6A7-2AA3365F6B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0" y="14142911"/>
            <a:ext cx="2533893" cy="1520335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2DCA269-D263-4AF7-9FCB-D6FFDE658A2F}"/>
              </a:ext>
            </a:extLst>
          </p:cNvPr>
          <p:cNvCxnSpPr>
            <a:cxnSpLocks/>
          </p:cNvCxnSpPr>
          <p:nvPr/>
        </p:nvCxnSpPr>
        <p:spPr>
          <a:xfrm>
            <a:off x="4324792" y="11110280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E2DA73D-C34C-4AB9-A096-DC1DEE42C573}"/>
              </a:ext>
            </a:extLst>
          </p:cNvPr>
          <p:cNvSpPr txBox="1"/>
          <p:nvPr/>
        </p:nvSpPr>
        <p:spPr>
          <a:xfrm rot="16200000">
            <a:off x="-3445392" y="10435816"/>
            <a:ext cx="9476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Breeding/Migratory Weight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7C2EAC4-DBE9-49D9-9277-E0F1967C1636}"/>
              </a:ext>
            </a:extLst>
          </p:cNvPr>
          <p:cNvCxnSpPr>
            <a:cxnSpLocks/>
          </p:cNvCxnSpPr>
          <p:nvPr/>
        </p:nvCxnSpPr>
        <p:spPr>
          <a:xfrm>
            <a:off x="4324792" y="7316259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5BD64AF-D316-4E09-8F60-B2C9BBED86AC}"/>
              </a:ext>
            </a:extLst>
          </p:cNvPr>
          <p:cNvCxnSpPr>
            <a:cxnSpLocks/>
          </p:cNvCxnSpPr>
          <p:nvPr/>
        </p:nvCxnSpPr>
        <p:spPr>
          <a:xfrm>
            <a:off x="4324792" y="14932571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AA6009-B718-4CCE-8B63-9EBE2E00B9A3}"/>
              </a:ext>
            </a:extLst>
          </p:cNvPr>
          <p:cNvCxnSpPr>
            <a:cxnSpLocks/>
          </p:cNvCxnSpPr>
          <p:nvPr/>
        </p:nvCxnSpPr>
        <p:spPr>
          <a:xfrm>
            <a:off x="4324792" y="18818771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F07F419-A1E5-4777-9905-AFFED4A91A43}"/>
              </a:ext>
            </a:extLst>
          </p:cNvPr>
          <p:cNvCxnSpPr>
            <a:cxnSpLocks/>
          </p:cNvCxnSpPr>
          <p:nvPr/>
        </p:nvCxnSpPr>
        <p:spPr>
          <a:xfrm>
            <a:off x="4324792" y="3426371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71918E6-F8A6-45B7-BADA-67E60786F2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249" t="10165" r="55806" b="19398"/>
          <a:stretch/>
        </p:blipFill>
        <p:spPr>
          <a:xfrm>
            <a:off x="8447787" y="2083655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3D262B0-DD65-48A6-86CD-489E2B7837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49" t="10382" r="55806" b="19180"/>
          <a:stretch/>
        </p:blipFill>
        <p:spPr>
          <a:xfrm>
            <a:off x="8447788" y="5973543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0E4050A-14D1-467D-B17B-822881209A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49" t="10057" r="55806" b="19506"/>
          <a:stretch/>
        </p:blipFill>
        <p:spPr>
          <a:xfrm>
            <a:off x="8447789" y="9767564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F3A4DA2-C68A-48A0-BF02-473554493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9" t="10382" r="55806" b="19180"/>
          <a:stretch/>
        </p:blipFill>
        <p:spPr>
          <a:xfrm>
            <a:off x="8447791" y="13636563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BA7518D-1AA7-4041-B6D2-8267E4B42BD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49" t="10058" r="55806" b="19504"/>
          <a:stretch/>
        </p:blipFill>
        <p:spPr>
          <a:xfrm>
            <a:off x="8447791" y="17473879"/>
            <a:ext cx="3089861" cy="26854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B81E5B6-A6FB-42B9-9B2E-8BC42FD5EAC9}"/>
              </a:ext>
            </a:extLst>
          </p:cNvPr>
          <p:cNvSpPr txBox="1"/>
          <p:nvPr/>
        </p:nvSpPr>
        <p:spPr>
          <a:xfrm>
            <a:off x="5254400" y="491250"/>
            <a:ext cx="9476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Predictive layers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FCF16BE-87E3-48BC-94C7-A1B25775564E}"/>
              </a:ext>
            </a:extLst>
          </p:cNvPr>
          <p:cNvSpPr txBox="1"/>
          <p:nvPr/>
        </p:nvSpPr>
        <p:spPr>
          <a:xfrm>
            <a:off x="15368420" y="468701"/>
            <a:ext cx="9476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Predictive layer for the chosen weight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D6A5787-A3D6-43C1-8AC4-84440FD52C88}"/>
              </a:ext>
            </a:extLst>
          </p:cNvPr>
          <p:cNvSpPr txBox="1"/>
          <p:nvPr/>
        </p:nvSpPr>
        <p:spPr>
          <a:xfrm>
            <a:off x="12807706" y="12604937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% high quality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A36883-1B36-4D5B-B32B-472AE87012DD}"/>
              </a:ext>
            </a:extLst>
          </p:cNvPr>
          <p:cNvSpPr txBox="1"/>
          <p:nvPr/>
        </p:nvSpPr>
        <p:spPr>
          <a:xfrm>
            <a:off x="4020254" y="61327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75%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8555E99-D6DA-4BBC-BC6D-ED5D22058EEC}"/>
              </a:ext>
            </a:extLst>
          </p:cNvPr>
          <p:cNvSpPr txBox="1"/>
          <p:nvPr/>
        </p:nvSpPr>
        <p:spPr>
          <a:xfrm>
            <a:off x="4020254" y="7658805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25%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8B4716E-E853-4680-994F-C23180BC24B7}"/>
              </a:ext>
            </a:extLst>
          </p:cNvPr>
          <p:cNvSpPr txBox="1"/>
          <p:nvPr/>
        </p:nvSpPr>
        <p:spPr>
          <a:xfrm>
            <a:off x="17813838" y="12627090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% medium quality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FD3FDD4-6156-4991-BB17-4761475EA845}"/>
              </a:ext>
            </a:extLst>
          </p:cNvPr>
          <p:cNvSpPr txBox="1"/>
          <p:nvPr/>
        </p:nvSpPr>
        <p:spPr>
          <a:xfrm>
            <a:off x="4020254" y="99046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50%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0D92223-BD1A-4293-9E3C-2C8B770BFBFD}"/>
              </a:ext>
            </a:extLst>
          </p:cNvPr>
          <p:cNvSpPr txBox="1"/>
          <p:nvPr/>
        </p:nvSpPr>
        <p:spPr>
          <a:xfrm>
            <a:off x="4020254" y="137527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25%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A2D9FE-1BDB-49EA-A73E-94F90665A84B}"/>
              </a:ext>
            </a:extLst>
          </p:cNvPr>
          <p:cNvSpPr txBox="1"/>
          <p:nvPr/>
        </p:nvSpPr>
        <p:spPr>
          <a:xfrm>
            <a:off x="4020254" y="176389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B87B473-6930-4C62-A490-C50D7C2E9BCF}"/>
              </a:ext>
            </a:extLst>
          </p:cNvPr>
          <p:cNvSpPr txBox="1"/>
          <p:nvPr/>
        </p:nvSpPr>
        <p:spPr>
          <a:xfrm>
            <a:off x="4020254" y="22465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100%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EECDAE1-E7A9-4EDE-BCB7-17FABC66CDF4}"/>
              </a:ext>
            </a:extLst>
          </p:cNvPr>
          <p:cNvSpPr txBox="1"/>
          <p:nvPr/>
        </p:nvSpPr>
        <p:spPr>
          <a:xfrm>
            <a:off x="4020254" y="11506511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50%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DEF9498-4072-4706-B6C8-62CD0FE52243}"/>
              </a:ext>
            </a:extLst>
          </p:cNvPr>
          <p:cNvSpPr txBox="1"/>
          <p:nvPr/>
        </p:nvSpPr>
        <p:spPr>
          <a:xfrm>
            <a:off x="4020254" y="15316511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75%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5277F4D-5C1D-4816-81D3-685123EFED29}"/>
              </a:ext>
            </a:extLst>
          </p:cNvPr>
          <p:cNvSpPr txBox="1"/>
          <p:nvPr/>
        </p:nvSpPr>
        <p:spPr>
          <a:xfrm>
            <a:off x="4020254" y="19202711"/>
            <a:ext cx="44275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100%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F552548-150B-455A-AF21-8E4833D82BF6}"/>
              </a:ext>
            </a:extLst>
          </p:cNvPr>
          <p:cNvSpPr txBox="1"/>
          <p:nvPr/>
        </p:nvSpPr>
        <p:spPr>
          <a:xfrm>
            <a:off x="4020254" y="3772211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0%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26915C-914A-DA97-41FF-3DC321CFC486}"/>
              </a:ext>
            </a:extLst>
          </p:cNvPr>
          <p:cNvCxnSpPr/>
          <p:nvPr/>
        </p:nvCxnSpPr>
        <p:spPr>
          <a:xfrm>
            <a:off x="13411200" y="491250"/>
            <a:ext cx="0" cy="2029611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83704F-1015-55EE-B249-1EDB314058FB}"/>
              </a:ext>
            </a:extLst>
          </p:cNvPr>
          <p:cNvCxnSpPr>
            <a:cxnSpLocks/>
          </p:cNvCxnSpPr>
          <p:nvPr/>
        </p:nvCxnSpPr>
        <p:spPr>
          <a:xfrm>
            <a:off x="20084160" y="5522930"/>
            <a:ext cx="0" cy="1234113"/>
          </a:xfrm>
          <a:prstGeom prst="straightConnector1">
            <a:avLst/>
          </a:prstGeom>
          <a:ln w="1524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2859B1C8-F9CE-16B5-2026-8CF152D0DF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71" y="3211282"/>
            <a:ext cx="2533893" cy="15203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40EE18-9A27-6882-C530-C2D57FCE78E7}"/>
              </a:ext>
            </a:extLst>
          </p:cNvPr>
          <p:cNvSpPr/>
          <p:nvPr/>
        </p:nvSpPr>
        <p:spPr>
          <a:xfrm>
            <a:off x="14972180" y="7876964"/>
            <a:ext cx="10239755" cy="9374716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EC65F-7A2E-7A03-A76A-0C105FCBA13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6278" t="21111" r="8732" b="6201"/>
          <a:stretch/>
        </p:blipFill>
        <p:spPr>
          <a:xfrm>
            <a:off x="15552814" y="9131049"/>
            <a:ext cx="3986420" cy="29640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D67603-D5DE-B76B-4E7F-F375DCEF836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6279" t="20970" r="8731" b="6342"/>
          <a:stretch/>
        </p:blipFill>
        <p:spPr>
          <a:xfrm>
            <a:off x="20692157" y="13617421"/>
            <a:ext cx="3986421" cy="29640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810A97-3404-7010-A474-36C56A41B4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6670" t="20843" r="8340" b="6469"/>
          <a:stretch/>
        </p:blipFill>
        <p:spPr>
          <a:xfrm>
            <a:off x="15701499" y="13602179"/>
            <a:ext cx="3986421" cy="29640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BA2A-1C72-E3B6-0DE1-7B2DAC09D64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6099" t="20931" r="8910" b="6241"/>
          <a:stretch/>
        </p:blipFill>
        <p:spPr>
          <a:xfrm>
            <a:off x="20662083" y="9128204"/>
            <a:ext cx="3986420" cy="29697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77A4CE-62E8-46BC-62A3-2090E1532325}"/>
              </a:ext>
            </a:extLst>
          </p:cNvPr>
          <p:cNvSpPr txBox="1"/>
          <p:nvPr/>
        </p:nvSpPr>
        <p:spPr>
          <a:xfrm>
            <a:off x="17813838" y="8100810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Average habitat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E7BEFB-0668-5C07-88D2-C1E01E8F8BD1}"/>
              </a:ext>
            </a:extLst>
          </p:cNvPr>
          <p:cNvSpPr txBox="1"/>
          <p:nvPr/>
        </p:nvSpPr>
        <p:spPr>
          <a:xfrm>
            <a:off x="12807706" y="8078657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Total habitat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2CA376-1609-88DF-BB7B-74ACF7C77CD1}"/>
              </a:ext>
            </a:extLst>
          </p:cNvPr>
          <p:cNvSpPr txBox="1"/>
          <p:nvPr/>
        </p:nvSpPr>
        <p:spPr>
          <a:xfrm>
            <a:off x="15353739" y="6891459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i="1" dirty="0"/>
              <a:t>Prioritization metrics</a:t>
            </a:r>
          </a:p>
        </p:txBody>
      </p:sp>
    </p:spTree>
    <p:extLst>
      <p:ext uri="{BB962C8B-B14F-4D97-AF65-F5344CB8AC3E}">
        <p14:creationId xmlns:p14="http://schemas.microsoft.com/office/powerpoint/2010/main" val="65613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6380</TotalTime>
  <Words>64</Words>
  <Application>Microsoft Office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Berigan</dc:creator>
  <cp:lastModifiedBy>Liam Berigan</cp:lastModifiedBy>
  <cp:revision>124</cp:revision>
  <cp:lastPrinted>2022-11-21T23:33:46Z</cp:lastPrinted>
  <dcterms:created xsi:type="dcterms:W3CDTF">2016-04-12T22:40:51Z</dcterms:created>
  <dcterms:modified xsi:type="dcterms:W3CDTF">2023-04-27T18:23:03Z</dcterms:modified>
</cp:coreProperties>
</file>